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embeddedFontLst>
    <p:embeddedFont>
      <p:font typeface="Century Gothic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ifH9S+MBlekY4t1LXr4q5WcNa5F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CenturyGothic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CenturyGothic-italic.fntdata"/><Relationship Id="rId14" Type="http://schemas.openxmlformats.org/officeDocument/2006/relationships/font" Target="fonts/CenturyGothic-bold.fntdata"/><Relationship Id="rId17" Type="http://customschemas.google.com/relationships/presentationmetadata" Target="metadata"/><Relationship Id="rId16" Type="http://schemas.openxmlformats.org/officeDocument/2006/relationships/font" Target="fonts/CenturyGothic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0e77c9041_0_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20e77c904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0e77c904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220e77c9041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20e77c904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220e77c9041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9"/>
          <p:cNvSpPr txBox="1"/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9"/>
          <p:cNvSpPr txBox="1"/>
          <p:nvPr>
            <p:ph idx="1" type="subTitle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Panorâmica com Legenda">
  <p:cSld name="Foto Panorâmica com Legenda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/>
          <p:nvPr>
            <p:ph idx="2" type="pic"/>
          </p:nvPr>
        </p:nvSpPr>
        <p:spPr>
          <a:xfrm>
            <a:off x="1154955" y="685800"/>
            <a:ext cx="8825658" cy="3640666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77" name="Google Shape;77;p18"/>
          <p:cNvSpPr txBox="1"/>
          <p:nvPr>
            <p:ph idx="1" type="body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78" name="Google Shape;78;p1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Legenda">
  <p:cSld name="Título e Legenda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9"/>
          <p:cNvSpPr txBox="1"/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1" type="body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4" name="Google Shape;84;p19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9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9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ção com Legenda">
  <p:cSld name="Citação com Legenda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idx="1" type="body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b="0" i="0"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0" name="Google Shape;90;p20"/>
          <p:cNvSpPr txBox="1"/>
          <p:nvPr>
            <p:ph idx="2" type="body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91" name="Google Shape;91;p2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4" name="Google Shape;94;p2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95" name="Google Shape;95;p2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200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ão de Nome">
  <p:cSld name="Cartão de Nom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idx="1" type="body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nas">
  <p:cSld name="3 Coluna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2"/>
          <p:cNvSpPr txBox="1"/>
          <p:nvPr>
            <p:ph idx="1" type="body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05" name="Google Shape;105;p22"/>
          <p:cNvSpPr txBox="1"/>
          <p:nvPr>
            <p:ph idx="2" type="body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6" name="Google Shape;106;p22"/>
          <p:cNvSpPr txBox="1"/>
          <p:nvPr>
            <p:ph idx="3" type="body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07" name="Google Shape;107;p22"/>
          <p:cNvSpPr txBox="1"/>
          <p:nvPr>
            <p:ph idx="4" type="body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08" name="Google Shape;108;p22"/>
          <p:cNvSpPr txBox="1"/>
          <p:nvPr>
            <p:ph idx="5" type="body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09" name="Google Shape;109;p22"/>
          <p:cNvSpPr txBox="1"/>
          <p:nvPr>
            <p:ph idx="6" type="body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10" name="Google Shape;110;p22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1" name="Google Shape;111;p22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2" name="Google Shape;112;p2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nas de Imagem">
  <p:cSld name="3 Colunas de Imagem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18" name="Google Shape;118;p23"/>
          <p:cNvSpPr/>
          <p:nvPr>
            <p:ph idx="2" type="pic"/>
          </p:nvPr>
        </p:nvSpPr>
        <p:spPr>
          <a:xfrm>
            <a:off x="652463" y="2209800"/>
            <a:ext cx="2940050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19" name="Google Shape;119;p23"/>
          <p:cNvSpPr txBox="1"/>
          <p:nvPr>
            <p:ph idx="3" type="body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0" name="Google Shape;120;p23"/>
          <p:cNvSpPr txBox="1"/>
          <p:nvPr>
            <p:ph idx="4" type="body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1" name="Google Shape;121;p23"/>
          <p:cNvSpPr/>
          <p:nvPr>
            <p:ph idx="5" type="pic"/>
          </p:nvPr>
        </p:nvSpPr>
        <p:spPr>
          <a:xfrm>
            <a:off x="3889374" y="2209800"/>
            <a:ext cx="2930525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2" name="Google Shape;122;p23"/>
          <p:cNvSpPr txBox="1"/>
          <p:nvPr>
            <p:ph idx="6" type="body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123" name="Google Shape;123;p23"/>
          <p:cNvSpPr txBox="1"/>
          <p:nvPr>
            <p:ph idx="7" type="body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124" name="Google Shape;124;p23"/>
          <p:cNvSpPr/>
          <p:nvPr>
            <p:ph idx="8" type="pic"/>
          </p:nvPr>
        </p:nvSpPr>
        <p:spPr>
          <a:xfrm>
            <a:off x="7124699" y="2209800"/>
            <a:ext cx="2932113" cy="1524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125" name="Google Shape;125;p23"/>
          <p:cNvSpPr txBox="1"/>
          <p:nvPr>
            <p:ph idx="9" type="body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cxnSp>
        <p:nvCxnSpPr>
          <p:cNvPr id="126" name="Google Shape;126;p23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" name="Google Shape;127;p23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cap="flat" cmpd="sng" w="12700">
            <a:solidFill>
              <a:srgbClr val="86D1D8">
                <a:alpha val="4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" name="Google Shape;128;p2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4" name="Google Shape;134;p2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40" name="Google Shape;140;p2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0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26" name="Google Shape;26;p10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1"/>
          <p:cNvSpPr txBox="1"/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1"/>
          <p:cNvSpPr txBox="1"/>
          <p:nvPr>
            <p:ph idx="1" type="body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2" name="Google Shape;32;p11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2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2"/>
          <p:cNvSpPr txBox="1"/>
          <p:nvPr>
            <p:ph idx="1" type="body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38" name="Google Shape;38;p12"/>
          <p:cNvSpPr txBox="1"/>
          <p:nvPr>
            <p:ph idx="2" type="body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39" name="Google Shape;39;p12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2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2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idx="1" type="body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45" name="Google Shape;45;p13"/>
          <p:cNvSpPr txBox="1"/>
          <p:nvPr>
            <p:ph idx="2" type="body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46" name="Google Shape;46;p13"/>
          <p:cNvSpPr txBox="1"/>
          <p:nvPr>
            <p:ph idx="3" type="body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>
                <a:solidFill>
                  <a:srgbClr val="86D1D8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47" name="Google Shape;47;p13"/>
          <p:cNvSpPr txBox="1"/>
          <p:nvPr>
            <p:ph idx="4" type="body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indent="-309880" lvl="1" marL="9144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indent="-299719" lvl="2" marL="1371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indent="-289560" lvl="3" marL="1828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indent="-289560" lvl="4" marL="22860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indent="-289560" lvl="5" marL="27432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indent="-289560" lvl="6" marL="32004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indent="-289559" lvl="7" marL="36576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indent="-289559" lvl="8" marL="4114800" algn="l"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/>
        </p:txBody>
      </p:sp>
      <p:sp>
        <p:nvSpPr>
          <p:cNvPr id="48" name="Google Shape;48;p13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4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4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4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5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6"/>
          <p:cNvSpPr txBox="1"/>
          <p:nvPr>
            <p:ph idx="1" type="body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30200" lvl="0" marL="457200" algn="l"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indent="-309880" lvl="2" marL="1371600" algn="l"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indent="-299719" lvl="3" marL="1828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indent="-299720" lvl="4" marL="22860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indent="-299720" lvl="5" marL="27432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indent="-299720" lvl="6" marL="32004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indent="-299720" lvl="7" marL="36576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indent="-299720" lvl="8" marL="4114800" algn="l"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/>
        </p:txBody>
      </p:sp>
      <p:sp>
        <p:nvSpPr>
          <p:cNvPr id="63" name="Google Shape;63;p16"/>
          <p:cNvSpPr txBox="1"/>
          <p:nvPr>
            <p:ph idx="2" type="body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64" name="Google Shape;64;p16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 txBox="1"/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b="0"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7"/>
          <p:cNvSpPr/>
          <p:nvPr>
            <p:ph idx="2" type="pic"/>
          </p:nvPr>
        </p:nvSpPr>
        <p:spPr>
          <a:xfrm>
            <a:off x="6949546" y="1143000"/>
            <a:ext cx="3200400" cy="4572000"/>
          </a:xfrm>
          <a:prstGeom prst="roundRect">
            <a:avLst>
              <a:gd fmla="val 1858" name="adj"/>
            </a:avLst>
          </a:prstGeom>
          <a:noFill/>
          <a:ln>
            <a:noFill/>
          </a:ln>
          <a:effectLst>
            <a:outerShdw blurRad="50800" rotWithShape="0" algn="tl" dir="5400000" dist="50800">
              <a:srgbClr val="000000">
                <a:alpha val="42745"/>
              </a:srgbClr>
            </a:outerShdw>
          </a:effectLst>
        </p:spPr>
      </p:sp>
      <p:sp>
        <p:nvSpPr>
          <p:cNvPr id="70" name="Google Shape;70;p17"/>
          <p:cNvSpPr txBox="1"/>
          <p:nvPr>
            <p:ph idx="1" type="body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71" name="Google Shape;71;p17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6.xml"/><Relationship Id="rId22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5.xml"/><Relationship Id="rId21" Type="http://schemas.openxmlformats.org/officeDocument/2006/relationships/slideLayout" Target="../slideLayouts/slideLayout16.xml"/><Relationship Id="rId13" Type="http://schemas.openxmlformats.org/officeDocument/2006/relationships/slideLayout" Target="../slideLayouts/slideLayout8.xml"/><Relationship Id="rId12" Type="http://schemas.openxmlformats.org/officeDocument/2006/relationships/slideLayout" Target="../slideLayouts/slideLayout7.xml"/><Relationship Id="rId23" Type="http://schemas.openxmlformats.org/officeDocument/2006/relationships/theme" Target="../theme/theme1.xml"/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9" Type="http://schemas.openxmlformats.org/officeDocument/2006/relationships/slideLayout" Target="../slideLayouts/slideLayout4.xml"/><Relationship Id="rId15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9.xml"/><Relationship Id="rId17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1.xml"/><Relationship Id="rId5" Type="http://schemas.openxmlformats.org/officeDocument/2006/relationships/image" Target="../media/image5.png"/><Relationship Id="rId19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.xml"/><Relationship Id="rId18" Type="http://schemas.openxmlformats.org/officeDocument/2006/relationships/slideLayout" Target="../slideLayouts/slideLayout13.xml"/><Relationship Id="rId7" Type="http://schemas.openxmlformats.org/officeDocument/2006/relationships/slideLayout" Target="../slideLayouts/slideLayout2.xml"/><Relationship Id="rId8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8"/>
          <p:cNvPicPr preferRelativeResize="0"/>
          <p:nvPr/>
        </p:nvPicPr>
        <p:blipFill rotWithShape="1">
          <a:blip r:embed="rId2">
            <a:alphaModFix/>
          </a:blip>
          <a:srcRect b="0" l="3613" r="0" t="0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8"/>
          <p:cNvPicPr preferRelativeResize="0"/>
          <p:nvPr/>
        </p:nvPicPr>
        <p:blipFill rotWithShape="1">
          <a:blip r:embed="rId3">
            <a:alphaModFix/>
          </a:blip>
          <a:srcRect b="0" l="35640" r="0" t="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8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666"/>
                </a:srgbClr>
              </a:gs>
              <a:gs pos="36000">
                <a:srgbClr val="4CB9C3">
                  <a:alpha val="5882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" name="Google Shape;9;p8"/>
          <p:cNvPicPr preferRelativeResize="0"/>
          <p:nvPr/>
        </p:nvPicPr>
        <p:blipFill rotWithShape="1">
          <a:blip r:embed="rId4">
            <a:alphaModFix/>
          </a:blip>
          <a:srcRect b="0" l="0" r="0"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8"/>
          <p:cNvPicPr preferRelativeResize="0"/>
          <p:nvPr/>
        </p:nvPicPr>
        <p:blipFill rotWithShape="1">
          <a:blip r:embed="rId5">
            <a:alphaModFix/>
          </a:blip>
          <a:srcRect b="23320" l="0" r="0" t="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rotWithShape="0" dir="5400000" dist="25400">
              <a:srgbClr val="000000">
                <a:alpha val="44705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8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b="0" i="0" sz="4200" u="none" cap="none" strike="noStrik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" type="body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0200" lvl="0" marL="457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b="0" i="0" sz="2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0040" lvl="1" marL="914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09880" lvl="2" marL="1371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99719" lvl="3" marL="1828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99720" lvl="4" marL="22860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99720" lvl="5" marL="27432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99720" lvl="6" marL="32004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99720" lvl="7" marL="36576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99720" lvl="8" marL="4114800" marR="0" rtl="0" algn="l"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0" type="dt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" name="Google Shape;15;p8"/>
          <p:cNvSpPr txBox="1"/>
          <p:nvPr>
            <p:ph idx="11" type="ftr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6" name="Google Shape;16;p8"/>
          <p:cNvSpPr txBox="1"/>
          <p:nvPr>
            <p:ph idx="12" type="sldNum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6"/>
    <p:sldLayoutId id="2147483650" r:id="rId7"/>
    <p:sldLayoutId id="2147483651" r:id="rId8"/>
    <p:sldLayoutId id="2147483652" r:id="rId9"/>
    <p:sldLayoutId id="2147483653" r:id="rId10"/>
    <p:sldLayoutId id="2147483654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0" r:id="rId17"/>
    <p:sldLayoutId id="2147483661" r:id="rId18"/>
    <p:sldLayoutId id="2147483662" r:id="rId19"/>
    <p:sldLayoutId id="2147483663" r:id="rId20"/>
    <p:sldLayoutId id="2147483664" r:id="rId21"/>
    <p:sldLayoutId id="2147483665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"/>
          <p:cNvSpPr txBox="1"/>
          <p:nvPr>
            <p:ph type="ctrTitle"/>
          </p:nvPr>
        </p:nvSpPr>
        <p:spPr>
          <a:xfrm>
            <a:off x="1524000" y="21635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7200"/>
              <a:buFont typeface="Century Gothic"/>
              <a:buNone/>
            </a:pPr>
            <a:r>
              <a:rPr lang="pt-BR">
                <a:solidFill>
                  <a:srgbClr val="D8D8D8"/>
                </a:solidFill>
              </a:rPr>
              <a:t>User experience e Usabilidade Web</a:t>
            </a:r>
            <a:endParaRPr>
              <a:solidFill>
                <a:srgbClr val="D8D8D8"/>
              </a:solidFill>
            </a:endParaRPr>
          </a:p>
        </p:txBody>
      </p:sp>
      <p:sp>
        <p:nvSpPr>
          <p:cNvPr id="148" name="Google Shape;148;p1"/>
          <p:cNvSpPr txBox="1"/>
          <p:nvPr>
            <p:ph idx="1" type="subTitle"/>
          </p:nvPr>
        </p:nvSpPr>
        <p:spPr>
          <a:xfrm>
            <a:off x="3048000" y="52022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/>
              <a:t>GRUPO.: EVELLYN VITÓRIA</a:t>
            </a:r>
            <a:endParaRPr/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pt-BR"/>
              <a:t>GUSTAVO MELO</a:t>
            </a:r>
            <a:endParaRPr/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pt-BR"/>
              <a:t>LUCAS GABRIEL</a:t>
            </a:r>
            <a:endParaRPr/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rPr lang="pt-BR"/>
              <a:t>NÍCOLAS RIBEIRO</a:t>
            </a:r>
            <a:endParaRPr/>
          </a:p>
        </p:txBody>
      </p:sp>
    </p:spTree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0e77c9041_0_13"/>
          <p:cNvSpPr txBox="1"/>
          <p:nvPr>
            <p:ph type="ctrTitle"/>
          </p:nvPr>
        </p:nvSpPr>
        <p:spPr>
          <a:xfrm>
            <a:off x="1154955" y="1447800"/>
            <a:ext cx="8825700" cy="3329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220e77c9041_0_13"/>
          <p:cNvSpPr txBox="1"/>
          <p:nvPr>
            <p:ph idx="1" type="subTitle"/>
          </p:nvPr>
        </p:nvSpPr>
        <p:spPr>
          <a:xfrm>
            <a:off x="1154955" y="4777380"/>
            <a:ext cx="8825700" cy="86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4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Century Gothic"/>
              <a:buNone/>
            </a:pPr>
            <a:r>
              <a:rPr lang="pt-BR">
                <a:solidFill>
                  <a:srgbClr val="D8D8D8"/>
                </a:solidFill>
              </a:rPr>
              <a:t>Apresentando nossa persona...</a:t>
            </a:r>
            <a:endParaRPr>
              <a:solidFill>
                <a:srgbClr val="D8D8D8"/>
              </a:solidFill>
            </a:endParaRPr>
          </a:p>
        </p:txBody>
      </p:sp>
      <p:sp>
        <p:nvSpPr>
          <p:cNvPr id="160" name="Google Shape;160;p4"/>
          <p:cNvSpPr txBox="1"/>
          <p:nvPr>
            <p:ph idx="1" type="body"/>
          </p:nvPr>
        </p:nvSpPr>
        <p:spPr>
          <a:xfrm>
            <a:off x="992475" y="1679100"/>
            <a:ext cx="6761400" cy="37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lang="pt-BR"/>
              <a:t>Descrição: Maria Clara é uma mulher de 37 anos, empresária e adora viajar para vários destinos de uma vez. Ela precisa de um aplicativo que ajude-a a montar e organizar seus itinerários de forma intuitiva, além de sugerir opções de passeios baseados no seu perfil personalizado.</a:t>
            </a:r>
            <a:endParaRPr/>
          </a:p>
        </p:txBody>
      </p:sp>
      <p:pic>
        <p:nvPicPr>
          <p:cNvPr id="161" name="Google Shape;161;p4"/>
          <p:cNvPicPr preferRelativeResize="0"/>
          <p:nvPr/>
        </p:nvPicPr>
        <p:blipFill rotWithShape="1">
          <a:blip r:embed="rId3">
            <a:alphaModFix/>
          </a:blip>
          <a:srcRect b="17816" l="0" r="0" t="0"/>
          <a:stretch/>
        </p:blipFill>
        <p:spPr>
          <a:xfrm>
            <a:off x="7153602" y="1778801"/>
            <a:ext cx="4120249" cy="5079199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4"/>
          <p:cNvSpPr txBox="1"/>
          <p:nvPr/>
        </p:nvSpPr>
        <p:spPr>
          <a:xfrm rot="-5400000">
            <a:off x="6893624" y="5997750"/>
            <a:ext cx="141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@mofipixbet</a:t>
            </a: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Century Gothic"/>
              <a:buNone/>
            </a:pPr>
            <a:r>
              <a:rPr lang="pt-BR">
                <a:solidFill>
                  <a:srgbClr val="D8D8D8"/>
                </a:solidFill>
              </a:rPr>
              <a:t>Apresentando nossa persona...</a:t>
            </a:r>
            <a:endParaRPr>
              <a:solidFill>
                <a:srgbClr val="D8D8D8"/>
              </a:solidFill>
            </a:endParaRPr>
          </a:p>
        </p:txBody>
      </p:sp>
      <p:sp>
        <p:nvSpPr>
          <p:cNvPr id="168" name="Google Shape;168;p5"/>
          <p:cNvSpPr txBox="1"/>
          <p:nvPr>
            <p:ph idx="1" type="body"/>
          </p:nvPr>
        </p:nvSpPr>
        <p:spPr>
          <a:xfrm>
            <a:off x="646111" y="185324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7350" lvl="0" marL="342900" rtl="0" algn="l">
              <a:spcBef>
                <a:spcPts val="0"/>
              </a:spcBef>
              <a:spcAft>
                <a:spcPts val="0"/>
              </a:spcAft>
              <a:buSzPts val="2300"/>
              <a:buChar char="►"/>
            </a:pPr>
            <a:r>
              <a:rPr lang="pt-BR" sz="2700"/>
              <a:t>Comportamento</a:t>
            </a:r>
            <a:endParaRPr sz="2700"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6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Century Gothic"/>
              <a:buNone/>
            </a:pPr>
            <a:r>
              <a:rPr lang="pt-BR">
                <a:solidFill>
                  <a:srgbClr val="D8D8D8"/>
                </a:solidFill>
              </a:rPr>
              <a:t>Apresentando nossa persona...</a:t>
            </a:r>
            <a:endParaRPr>
              <a:solidFill>
                <a:srgbClr val="D8D8D8"/>
              </a:solidFill>
            </a:endParaRPr>
          </a:p>
        </p:txBody>
      </p:sp>
      <p:sp>
        <p:nvSpPr>
          <p:cNvPr id="174" name="Google Shape;174;p6"/>
          <p:cNvSpPr txBox="1"/>
          <p:nvPr>
            <p:ph idx="1" type="body"/>
          </p:nvPr>
        </p:nvSpPr>
        <p:spPr>
          <a:xfrm>
            <a:off x="646111" y="185324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342900" rtl="0" algn="l">
              <a:spcBef>
                <a:spcPts val="0"/>
              </a:spcBef>
              <a:spcAft>
                <a:spcPts val="0"/>
              </a:spcAft>
              <a:buSzPts val="2800"/>
              <a:buChar char="►"/>
            </a:pPr>
            <a:r>
              <a:rPr lang="pt-BR" sz="2800">
                <a:solidFill>
                  <a:srgbClr val="DBDEE1"/>
                </a:solidFill>
              </a:rPr>
              <a:t>Dores</a:t>
            </a:r>
            <a:endParaRPr sz="2800"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7"/>
          <p:cNvSpPr txBox="1"/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Century Gothic"/>
              <a:buNone/>
            </a:pPr>
            <a:r>
              <a:rPr lang="pt-BR">
                <a:solidFill>
                  <a:srgbClr val="D8D8D8"/>
                </a:solidFill>
              </a:rPr>
              <a:t>Apresentando nossa persona...</a:t>
            </a:r>
            <a:endParaRPr>
              <a:solidFill>
                <a:srgbClr val="D8D8D8"/>
              </a:solidFill>
            </a:endParaRPr>
          </a:p>
        </p:txBody>
      </p:sp>
      <p:sp>
        <p:nvSpPr>
          <p:cNvPr id="180" name="Google Shape;180;p7"/>
          <p:cNvSpPr txBox="1"/>
          <p:nvPr>
            <p:ph idx="1" type="body"/>
          </p:nvPr>
        </p:nvSpPr>
        <p:spPr>
          <a:xfrm>
            <a:off x="646111" y="185324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93700" lvl="0" marL="342900" rtl="0" algn="l">
              <a:spcBef>
                <a:spcPts val="0"/>
              </a:spcBef>
              <a:spcAft>
                <a:spcPts val="0"/>
              </a:spcAft>
              <a:buSzPts val="2400"/>
              <a:buFont typeface="Century Gothic"/>
              <a:buChar char="►"/>
            </a:pPr>
            <a:r>
              <a:rPr lang="pt-BR">
                <a:solidFill>
                  <a:srgbClr val="DBDEE1"/>
                </a:solidFill>
              </a:rPr>
              <a:t>Objetivo</a:t>
            </a:r>
            <a:endParaRPr sz="2800"/>
          </a:p>
        </p:txBody>
      </p:sp>
    </p:spTree>
  </p:cSld>
  <p:clrMapOvr>
    <a:masterClrMapping/>
  </p:clrMapOvr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20e77c9041_0_0"/>
          <p:cNvSpPr txBox="1"/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Century Gothic"/>
              <a:buNone/>
            </a:pPr>
            <a:r>
              <a:rPr lang="pt-BR">
                <a:solidFill>
                  <a:srgbClr val="D8D8D8"/>
                </a:solidFill>
              </a:rPr>
              <a:t>Apresentando nossa ideia...</a:t>
            </a:r>
            <a:endParaRPr>
              <a:solidFill>
                <a:srgbClr val="D8D8D8"/>
              </a:solidFill>
            </a:endParaRPr>
          </a:p>
        </p:txBody>
      </p:sp>
      <p:sp>
        <p:nvSpPr>
          <p:cNvPr id="186" name="Google Shape;186;g220e77c9041_0_0"/>
          <p:cNvSpPr txBox="1"/>
          <p:nvPr>
            <p:ph idx="1" type="body"/>
          </p:nvPr>
        </p:nvSpPr>
        <p:spPr>
          <a:xfrm>
            <a:off x="1103312" y="20529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600"/>
              <a:buChar char="►"/>
            </a:pPr>
            <a:r>
              <a:rPr lang="pt-BR"/>
              <a:t>App Planejador de viagens 🛫</a:t>
            </a:r>
            <a:endParaRPr/>
          </a:p>
          <a:p>
            <a:pPr indent="-241300" lvl="0" marL="34290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87" name="Google Shape;187;g220e77c9041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4637" y="2657933"/>
            <a:ext cx="6887363" cy="459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20e77c9041_0_6"/>
          <p:cNvSpPr txBox="1"/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4200"/>
              <a:buFont typeface="Century Gothic"/>
              <a:buNone/>
            </a:pPr>
            <a:r>
              <a:rPr lang="pt-BR">
                <a:solidFill>
                  <a:srgbClr val="D8D8D8"/>
                </a:solidFill>
              </a:rPr>
              <a:t>Apresentando nossa ideia...</a:t>
            </a:r>
            <a:endParaRPr>
              <a:solidFill>
                <a:srgbClr val="D8D8D8"/>
              </a:solidFill>
            </a:endParaRPr>
          </a:p>
        </p:txBody>
      </p:sp>
      <p:sp>
        <p:nvSpPr>
          <p:cNvPr id="193" name="Google Shape;193;g220e77c9041_0_6"/>
          <p:cNvSpPr txBox="1"/>
          <p:nvPr>
            <p:ph idx="1" type="body"/>
          </p:nvPr>
        </p:nvSpPr>
        <p:spPr>
          <a:xfrm>
            <a:off x="646111" y="1398576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1600"/>
              <a:buFont typeface="Noto Sans Symbols"/>
              <a:buChar char="❖"/>
            </a:pPr>
            <a:r>
              <a:rPr lang="pt-BR"/>
              <a:t>Diferencial do app:</a:t>
            </a:r>
            <a:endParaRPr/>
          </a:p>
          <a:p>
            <a:pPr indent="-241300" lvl="0" marL="342900" rtl="0" algn="l">
              <a:spcBef>
                <a:spcPts val="1000"/>
              </a:spcBef>
              <a:spcAft>
                <a:spcPts val="0"/>
              </a:spcAft>
              <a:buSzPts val="1600"/>
              <a:buFont typeface="Noto Sans Symbols"/>
              <a:buNone/>
            </a:pPr>
            <a:r>
              <a:t/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Font typeface="Noto Sans Symbols"/>
              <a:buChar char="❖"/>
            </a:pPr>
            <a:r>
              <a:rPr lang="pt-BR"/>
              <a:t>1. IA aplicado no perfil do usuário 👤</a:t>
            </a:r>
            <a:endParaRPr/>
          </a:p>
          <a:p>
            <a:pPr indent="-342900" lvl="0" marL="342900" rtl="0" algn="l">
              <a:spcBef>
                <a:spcPts val="1000"/>
              </a:spcBef>
              <a:spcAft>
                <a:spcPts val="0"/>
              </a:spcAft>
              <a:buSzPts val="1600"/>
              <a:buFont typeface="Noto Sans Symbols"/>
              <a:buChar char="❖"/>
            </a:pPr>
            <a:r>
              <a:rPr lang="pt-BR"/>
              <a:t>2. Interface intuitiva e acessível 🐕♿🎯‍</a:t>
            </a:r>
            <a:endParaRPr/>
          </a:p>
          <a:p>
            <a:pPr indent="-241300" lvl="0" marL="342900" rtl="0" algn="l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94" name="Google Shape;194;g220e77c9041_0_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04637" y="2657933"/>
            <a:ext cx="6887363" cy="459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g220e77c9041_0_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6899" y="2994681"/>
            <a:ext cx="5140975" cy="342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xmlns:r="http://schemas.openxmlformats.org/officeDocument/2006/relationships" name="Íon">
  <a:themeElements>
    <a:clrScheme name="Í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2023-03-16T23:30:08Z</dcterms:created>
  <dc:creator>Nícolas Ribeiro</dc:creator>
</cp:coreProperties>
</file>